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168e96730c174da9"/>
  </p:sldMasterIdLst>
  <p:sldIdLst>
    <p:sldId id="264" r:id="R83d99ca162a347ae"/>
    <p:sldId id="265" r:id="Rf64fac24046a4906"/>
    <p:sldId id="266" r:id="R2edb41b85d5b408f"/>
    <p:sldId id="267" r:id="Rc0f9331f9ea64df9"/>
    <p:sldId id="268" r:id="R2b8ef859017b468d"/>
    <p:sldId id="269" r:id="R53642bf213b4463b"/>
    <p:sldId id="270" r:id="Ra0bd7ef3baac402c"/>
    <p:sldId id="271" r:id="R9bd5a422d1c84fb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168e96730c174da9" /><Relationship Type="http://schemas.openxmlformats.org/officeDocument/2006/relationships/theme" Target="/ppt/slideMasters/theme/theme2.xml" Id="Rb622aa7f864c49d1" /><Relationship Type="http://schemas.openxmlformats.org/officeDocument/2006/relationships/slide" Target="/ppt/slides/slide9.xml" Id="R83d99ca162a347ae" /><Relationship Type="http://schemas.openxmlformats.org/officeDocument/2006/relationships/slide" Target="/ppt/slides/slidea.xml" Id="Rf64fac24046a4906" /><Relationship Type="http://schemas.openxmlformats.org/officeDocument/2006/relationships/slide" Target="/ppt/slides/slideb.xml" Id="R2edb41b85d5b408f" /><Relationship Type="http://schemas.openxmlformats.org/officeDocument/2006/relationships/slide" Target="/ppt/slides/slidec.xml" Id="Rc0f9331f9ea64df9" /><Relationship Type="http://schemas.openxmlformats.org/officeDocument/2006/relationships/tableStyles" Target="/ppt/tableStyles.xml" Id="R477ca0bd351c4660" /><Relationship Type="http://schemas.openxmlformats.org/officeDocument/2006/relationships/slide" Target="/ppt/slides/slided.xml" Id="R2b8ef859017b468d" /><Relationship Type="http://schemas.openxmlformats.org/officeDocument/2006/relationships/slide" Target="/ppt/slides/slidee.xml" Id="R53642bf213b4463b" /><Relationship Type="http://schemas.openxmlformats.org/officeDocument/2006/relationships/slide" Target="/ppt/slides/slidef.xml" Id="Ra0bd7ef3baac402c" /><Relationship Type="http://schemas.openxmlformats.org/officeDocument/2006/relationships/slide" Target="/ppt/slides/slide10.xml" Id="R9bd5a422d1c84fb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0cd4e5df89a402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8265d11c07b460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a29d15458aa44ee" /><Relationship Type="http://schemas.openxmlformats.org/officeDocument/2006/relationships/slideMaster" Target="/ppt/slideMasters/slideMaster2.xml" Id="R236ac22e72d54d44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c63109935e24c7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a29d15458aa44e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763bd83a2524326" /><Relationship Type="http://schemas.openxmlformats.org/officeDocument/2006/relationships/slideLayout" Target="/ppt/slideLayouts/slideLayout2.xml" Id="R1376de38e2c546f3" /><Relationship Type="http://schemas.openxmlformats.org/officeDocument/2006/relationships/slideLayout" Target="/ppt/slideLayouts/slideLayout3.xml" Id="R43d2242689d64547" /><Relationship Type="http://schemas.openxmlformats.org/officeDocument/2006/relationships/slideLayout" Target="/ppt/slideLayouts/slideLayout4.xml" Id="R09733e14b36349bb" /><Relationship Type="http://schemas.openxmlformats.org/officeDocument/2006/relationships/slideLayout" Target="/ppt/slideLayouts/slideLayout5.xml" Id="R6b8dddf6510541b4" /><Relationship Type="http://schemas.openxmlformats.org/officeDocument/2006/relationships/image" Target="/ppt/media/image2.bin" Id="R3a2847379e0c4367" /><Relationship Type="http://schemas.openxmlformats.org/officeDocument/2006/relationships/image" Target="/ppt/media/image.bin" Id="Rb642fca077ed4a8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a2847379e0c436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642fca077ed4a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9733e14b36349bb"/>
    <p:sldLayoutId id="2147483652" r:id="R43d2242689d64547"/>
    <p:sldLayoutId id="2147483651" r:id="R1376de38e2c546f3"/>
    <p:sldLayoutId id="2147483654" r:id="R6b8dddf6510541b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25f676319754f1e" /><Relationship Type="http://schemas.openxmlformats.org/officeDocument/2006/relationships/chart" Target="/ppt/slides/charts/chart29.xml" Id="Rbf334d3164fb4004" /><Relationship Type="http://schemas.openxmlformats.org/officeDocument/2006/relationships/chart" Target="/ppt/slides/charts/chart2a.xml" Id="R62baa03cd9c24a6e" /><Relationship Type="http://schemas.openxmlformats.org/officeDocument/2006/relationships/chart" Target="/ppt/slides/charts/chart2b.xml" Id="R8faefa06bba3467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6bc09305b7b9470c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01eca967def45a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7e35d3d803f4ae2" /><Relationship Type="http://schemas.openxmlformats.org/officeDocument/2006/relationships/slideLayout" Target="/ppt/slideLayouts/slideLayout5.xml" Id="Rcacd3cd9324c44a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6c0914a31d54f2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349818ca0ab2416d" /><Relationship Type="http://schemas.openxmlformats.org/officeDocument/2006/relationships/image" Target="/ppt/media/image4.bin" Id="R07512b4a71974a7e" /><Relationship Type="http://schemas.openxmlformats.org/officeDocument/2006/relationships/slideLayout" Target="/ppt/slideLayouts/slideLayout5.xml" Id="R7c032fddfa4b4786" /><Relationship Type="http://schemas.openxmlformats.org/officeDocument/2006/relationships/chart" Target="/ppt/slides/charts/chart15.xml" Id="R4e49fae1e8554327" /><Relationship Type="http://schemas.openxmlformats.org/officeDocument/2006/relationships/chart" Target="/ppt/slides/charts/chart16.xml" Id="Ra05e3b57600246e3" /><Relationship Type="http://schemas.openxmlformats.org/officeDocument/2006/relationships/chart" Target="/ppt/slides/charts/chart17.xml" Id="R5e16a62aff5e44b5" /><Relationship Type="http://schemas.openxmlformats.org/officeDocument/2006/relationships/chart" Target="/ppt/slides/charts/chart18.xml" Id="R908cc2d2567b4689" /><Relationship Type="http://schemas.openxmlformats.org/officeDocument/2006/relationships/chart" Target="/ppt/slides/charts/chart19.xml" Id="R76e158139e29495a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7d40f4a2cd046f6" /><Relationship Type="http://schemas.openxmlformats.org/officeDocument/2006/relationships/image" Target="/ppt/media/image4.bin" Id="Radf38167509c4496" /><Relationship Type="http://schemas.openxmlformats.org/officeDocument/2006/relationships/slideLayout" Target="/ppt/slideLayouts/slideLayout5.xml" Id="R6a180cda78694a11" /><Relationship Type="http://schemas.openxmlformats.org/officeDocument/2006/relationships/chart" Target="/ppt/slides/charts/chart1b.xml" Id="R01c0a97e6b0d444e" /><Relationship Type="http://schemas.openxmlformats.org/officeDocument/2006/relationships/chart" Target="/ppt/slides/charts/chart1c.xml" Id="R011c8c10d8e145ad" /><Relationship Type="http://schemas.openxmlformats.org/officeDocument/2006/relationships/chart" Target="/ppt/slides/charts/chart1d.xml" Id="R829fbe1c5d0b49d6" /><Relationship Type="http://schemas.openxmlformats.org/officeDocument/2006/relationships/chart" Target="/ppt/slides/charts/chart1e.xml" Id="R55358a21f16d4c3c" /><Relationship Type="http://schemas.openxmlformats.org/officeDocument/2006/relationships/chart" Target="/ppt/slides/charts/chart1f.xml" Id="R526f0955a77a40d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961db143b8804e80" /><Relationship Type="http://schemas.openxmlformats.org/officeDocument/2006/relationships/image" Target="/ppt/media/image4.bin" Id="R158c5e24b0344405" /><Relationship Type="http://schemas.openxmlformats.org/officeDocument/2006/relationships/slideLayout" Target="/ppt/slideLayouts/slideLayout5.xml" Id="R32c4345c6f5b43ca" /><Relationship Type="http://schemas.openxmlformats.org/officeDocument/2006/relationships/chart" Target="/ppt/slides/charts/chart21.xml" Id="R101f76e41e1c4304" /><Relationship Type="http://schemas.openxmlformats.org/officeDocument/2006/relationships/chart" Target="/ppt/slides/charts/chart22.xml" Id="R62db6c992c724932" /><Relationship Type="http://schemas.openxmlformats.org/officeDocument/2006/relationships/chart" Target="/ppt/slides/charts/chart23.xml" Id="Rc1a0bcbf680643ba" /><Relationship Type="http://schemas.openxmlformats.org/officeDocument/2006/relationships/chart" Target="/ppt/slides/charts/chart24.xml" Id="Re61a8bae5a9c432e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Smörgatan 80 och 100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5.619318</c:v>
              </c:pt>
              <c:pt idx="1">
                <c:v>4.960000</c:v>
              </c:pt>
              <c:pt idx="2">
                <c:v>5.516129</c:v>
              </c:pt>
              <c:pt idx="3">
                <c:v>5.618182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Bullerbyn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5.483871</c:v>
              </c:pt>
              <c:pt idx="1">
                <c:v>4.950000</c:v>
              </c:pt>
              <c:pt idx="2">
                <c:v>5.238095</c:v>
              </c:pt>
              <c:pt idx="3">
                <c:v>5.631579</c:v>
              </c:pt>
              <c:pt idx="4">
                <c:v>5.375000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0.750000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0.875000</c:v>
              </c:pt>
              <c:pt idx="1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0.250000</c:v>
              </c:pt>
              <c:pt idx="1">
                <c:v>0.750000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f334d3164fb400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2baa03cd9c24a6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faefa06bba3467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Bullerbyn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Smörgatan 80 och 100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7e35d3d803f4ae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e49fae1e855432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05e3b57600246e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e16a62aff5e44b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8cc2d2567b468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6e158139e29495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49818ca0ab2416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7512b4a71974a7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1c0a97e6b0d444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11c8c10d8e145a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29fbe1c5d0b49d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358a21f16d4c3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26f0955a77a40d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7d40f4a2cd046f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df38167509c449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1f76e41e1c430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db6c992c72493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1a0bcbf680643b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61a8bae5a9c432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61db143b8804e8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58c5e24b034440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2017-02-20T14:02:20.09Z</dcterms:created>
  <dcterms:modified xsi:type="dcterms:W3CDTF">2017-02-20T14:02:20.09Z</dcterms:modified>
</cp:coreProperties>
</file>